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9"/>
  </p:notesMasterIdLst>
  <p:sldIdLst>
    <p:sldId id="861" r:id="rId2"/>
    <p:sldId id="1337" r:id="rId3"/>
    <p:sldId id="1341" r:id="rId4"/>
    <p:sldId id="1339" r:id="rId5"/>
    <p:sldId id="1343" r:id="rId6"/>
    <p:sldId id="1344" r:id="rId7"/>
    <p:sldId id="1342" r:id="rId8"/>
  </p:sldIdLst>
  <p:sldSz cx="9144000" cy="5715000" type="screen16x10"/>
  <p:notesSz cx="6724650" cy="9866313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mic Sans MS" panose="030F0902030302020204" pitchFamily="66" charset="0"/>
      <p:regular r:id="rId14"/>
    </p:embeddedFont>
  </p:embeddedFontLst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2" charset="0"/>
        <a:ea typeface="Arial" pitchFamily="-102" charset="0"/>
        <a:cs typeface="Arial" pitchFamily="-102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FF66"/>
    <a:srgbClr val="FF40FF"/>
    <a:srgbClr val="FF965E"/>
    <a:srgbClr val="78E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29" autoAdjust="0"/>
    <p:restoredTop sz="88240" autoAdjust="0"/>
  </p:normalViewPr>
  <p:slideViewPr>
    <p:cSldViewPr>
      <p:cViewPr varScale="1">
        <p:scale>
          <a:sx n="175" d="100"/>
          <a:sy n="175" d="100"/>
        </p:scale>
        <p:origin x="176" y="116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E2877-BD95-1343-A552-BA2868463D4E}" type="datetimeFigureOut">
              <a:rPr lang="en-US" smtClean="0"/>
              <a:pPr/>
              <a:t>12/1/23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739775"/>
            <a:ext cx="59182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78450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371013"/>
            <a:ext cx="29146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008AE-3493-5D48-A245-434CAFCA04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49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9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7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03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22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6008AE-3493-5D48-A245-434CAFCA04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95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F6CD-5A05-AD49-B453-FBC4F6F6C8B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686B7-1218-2B4E-BF52-FE29B0DD9F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08E64-6402-D945-8D5A-2A600D887B3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7596F-CC43-3D4E-BDDF-B35BA1640C1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D6E1C-AFDE-7C44-81F1-DA6F2762B4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C4E8D-7F34-0E4E-B530-8998D6EAF25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13D45-15DE-0B4F-AE48-A428CF08051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5FB2D-7AD0-0C46-9D56-1F21D58EE3A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1F094-7F9F-E94D-A8E9-4611D1C305D6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EC3E1-6F08-2D4D-81E1-165613FF145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0F1C7-C8AA-6447-B063-AB7C7FA3A95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-102" charset="0"/>
                <a:ea typeface="Arial" pitchFamily="-102" charset="0"/>
                <a:cs typeface="Arial" pitchFamily="-102" charset="0"/>
              </a:defRPr>
            </a:lvl1pPr>
          </a:lstStyle>
          <a:p>
            <a:pPr>
              <a:defRPr/>
            </a:pPr>
            <a:fld id="{E3E1DF86-46F4-9A4D-8002-DFA2F827E7C5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2" charset="0"/>
          <a:ea typeface="Arial" pitchFamily="-102" charset="0"/>
          <a:cs typeface="Arial" pitchFamily="-10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0" y="481236"/>
            <a:ext cx="9144000" cy="40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kern="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Luke  10:1-16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kern="0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(English Standard Version)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4400" kern="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445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595" y="0"/>
            <a:ext cx="9144000" cy="52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0000"/>
              </a:lnSpc>
              <a:spcAft>
                <a:spcPts val="1000"/>
              </a:spcAft>
            </a:pPr>
            <a:r>
              <a:rPr lang="en-AU" sz="28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After this the Lord appointed seventy-two others and sent them on ahead of him, two by two, into every town and place where he himself was about to go.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he said to them, “The harvest is plentiful, but the laborers are few.  Therefore pray earnestly to the Lord of the harvest to send out laborers into his harvest.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your way;  behold, I am sending you out as lambs in the midst of wolves.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Carry no moneybag, no knapsack, no sandals, and greet no one on the road.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Whatever house you enter, first say, ‘Peace be to this house!’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if a son of peace is there, your peace will rest upon him.  But if not, it will return to you. 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47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595" y="0"/>
            <a:ext cx="9144000" cy="5280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0000"/>
              </a:lnSpc>
              <a:spcAft>
                <a:spcPts val="1000"/>
              </a:spcAft>
            </a:pP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remain in the same house, eating and drinking what they provide, for the labourer deserves his wages.  Do not go from house to house.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Whenever you enter a town and they receive you, eat what is set before you.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Heal the sick in it and say to them, ‘The kingdom of God has come near to you.’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whenever you enter a town and they do not receive you, go into its streets and say,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‘Even the dust of your town that clings to our feet we wipe off against you.  Nevertheless know this, that the kingdom of God has come near.’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tell you, it will be more bearable on that day for Sodom than for that town. 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94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595" y="0"/>
            <a:ext cx="9144000" cy="506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152400">
              <a:lnSpc>
                <a:spcPct val="110000"/>
              </a:lnSpc>
              <a:spcAft>
                <a:spcPts val="1000"/>
              </a:spcAft>
            </a:pP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“Woe to you, </a:t>
            </a:r>
            <a:r>
              <a:rPr lang="en-AU" sz="28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Chorazin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!  Woe to you, Bethsaida!  For if the mighty works done in you had been done in Tyre and Sidon, they would have repented long ago, sitting in sackcloth and ashes.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 it will be more bearable in the judgment for Tyre and Sidon than for you.  </a:t>
            </a: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you, Capernaum, will you be exalted to heaven?  You shall be brought down to Hades.  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152400">
              <a:lnSpc>
                <a:spcPct val="110000"/>
              </a:lnSpc>
              <a:spcAft>
                <a:spcPts val="1000"/>
              </a:spcAft>
            </a:pP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152400">
              <a:lnSpc>
                <a:spcPct val="110000"/>
              </a:lnSpc>
              <a:spcAft>
                <a:spcPts val="1000"/>
              </a:spcAft>
            </a:pPr>
            <a:r>
              <a:rPr lang="en-AU" sz="2800" b="1" baseline="300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16 </a:t>
            </a:r>
            <a:r>
              <a:rPr lang="en-AU" sz="28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“The one who hears you hears me, and the one who rejects you rejects me, and the one who rejects me rejects him who sent me.”  </a:t>
            </a:r>
            <a:endParaRPr lang="en-AU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3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0910813-6890-FE38-51F6-B7796EBC90EB}"/>
              </a:ext>
            </a:extLst>
          </p:cNvPr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 algn="ctr"/>
            <a:r>
              <a:rPr lang="en-AU" sz="2200" dirty="0">
                <a:solidFill>
                  <a:srgbClr val="FFFF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The Kingdom of God has come near to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E99BC9-8C58-D458-2E7F-A5E7E9C0FAF1}"/>
              </a:ext>
            </a:extLst>
          </p:cNvPr>
          <p:cNvSpPr txBox="1"/>
          <p:nvPr/>
        </p:nvSpPr>
        <p:spPr>
          <a:xfrm>
            <a:off x="856210" y="458884"/>
            <a:ext cx="7458825" cy="646331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60363" indent="-360363">
              <a:buFont typeface="+mj-lt"/>
              <a:buAutoNum type="arabicParenR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Disciples of Jesus are called to mission</a:t>
            </a:r>
          </a:p>
          <a:p>
            <a:pPr marL="360363" indent="-360363">
              <a:buFont typeface="+mj-lt"/>
              <a:buAutoNum type="arabicParenR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Gospel of Jesus is proclaimed, the Kingdom of God comes near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DA914C1-3B66-67B5-27D5-8F61DBF85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98" y="2641476"/>
            <a:ext cx="8604448" cy="221599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dirty="0">
                <a:latin typeface="Times New Roman" panose="02020603050405020304" pitchFamily="18" charset="0"/>
                <a:ea typeface="Times New Roman" panose="02020603050405020304" pitchFamily="18" charset="0"/>
              </a:rPr>
              <a:t>Ecclesiastes 4:9–12 (ESV) </a:t>
            </a:r>
          </a:p>
          <a:p>
            <a:pPr indent="152400"/>
            <a:r>
              <a:rPr lang="en-AU" sz="2000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9 </a:t>
            </a:r>
            <a:r>
              <a:rPr lang="en-AU" sz="2000" dirty="0">
                <a:latin typeface="Comic Sans MS" panose="030F0902030302020204" pitchFamily="66" charset="0"/>
                <a:ea typeface="Times New Roman" panose="02020603050405020304" pitchFamily="18" charset="0"/>
              </a:rPr>
              <a:t>Two are better than one, because they have a good reward for their toil.  </a:t>
            </a:r>
            <a:r>
              <a:rPr lang="en-AU" sz="2000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10 </a:t>
            </a:r>
            <a:r>
              <a:rPr lang="en-AU" sz="2000" dirty="0">
                <a:latin typeface="Comic Sans MS" panose="030F0902030302020204" pitchFamily="66" charset="0"/>
                <a:ea typeface="Times New Roman" panose="02020603050405020304" pitchFamily="18" charset="0"/>
              </a:rPr>
              <a:t>For if they fall, one will lift up his fellow.  But woe to him who is alone when he falls and has not another to lift him up!  </a:t>
            </a:r>
            <a:r>
              <a:rPr lang="en-AU" sz="2000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11 </a:t>
            </a:r>
            <a:r>
              <a:rPr lang="en-AU" sz="2000" dirty="0">
                <a:latin typeface="Comic Sans MS" panose="030F0902030302020204" pitchFamily="66" charset="0"/>
                <a:ea typeface="Times New Roman" panose="02020603050405020304" pitchFamily="18" charset="0"/>
              </a:rPr>
              <a:t>Again, if two lie together, they keep warm, but how can one keep warm alone?  </a:t>
            </a:r>
            <a:r>
              <a:rPr lang="en-AU" sz="2000" b="1" baseline="30000" dirty="0">
                <a:latin typeface="Comic Sans MS" panose="030F0902030302020204" pitchFamily="66" charset="0"/>
                <a:ea typeface="Times New Roman" panose="02020603050405020304" pitchFamily="18" charset="0"/>
              </a:rPr>
              <a:t>12 </a:t>
            </a:r>
            <a:r>
              <a:rPr lang="en-AU" sz="2000" dirty="0">
                <a:latin typeface="Comic Sans MS" panose="030F0902030302020204" pitchFamily="66" charset="0"/>
                <a:ea typeface="Times New Roman" panose="02020603050405020304" pitchFamily="18" charset="0"/>
              </a:rPr>
              <a:t>And though a man might prevail against one who is alone, two will withstand him — a threefold cord is not quickly broken. </a:t>
            </a:r>
            <a:endParaRPr lang="en-A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98A52-FBDE-6916-A830-1D1C3F4BD35E}"/>
              </a:ext>
            </a:extLst>
          </p:cNvPr>
          <p:cNvSpPr txBox="1"/>
          <p:nvPr/>
        </p:nvSpPr>
        <p:spPr>
          <a:xfrm>
            <a:off x="173088" y="1417779"/>
            <a:ext cx="912477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appointed 72, and sent them out in pairs.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5179F-7712-969E-C826-4FFAAB817BD1}"/>
              </a:ext>
            </a:extLst>
          </p:cNvPr>
          <p:cNvSpPr txBox="1"/>
          <p:nvPr/>
        </p:nvSpPr>
        <p:spPr>
          <a:xfrm>
            <a:off x="0" y="1112783"/>
            <a:ext cx="89644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united appointment to ministry (we don’t go into the mission field alone)</a:t>
            </a:r>
          </a:p>
        </p:txBody>
      </p:sp>
    </p:spTree>
    <p:extLst>
      <p:ext uri="{BB962C8B-B14F-4D97-AF65-F5344CB8AC3E}">
        <p14:creationId xmlns:p14="http://schemas.microsoft.com/office/powerpoint/2010/main" val="13575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5" grpId="0" animBg="1"/>
      <p:bldP spid="6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0910813-6890-FE38-51F6-B7796EBC90EB}"/>
              </a:ext>
            </a:extLst>
          </p:cNvPr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 algn="ctr"/>
            <a:r>
              <a:rPr lang="en-AU" sz="2200" dirty="0">
                <a:solidFill>
                  <a:srgbClr val="FFFF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The Kingdom of God has come near to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E99BC9-8C58-D458-2E7F-A5E7E9C0FAF1}"/>
              </a:ext>
            </a:extLst>
          </p:cNvPr>
          <p:cNvSpPr txBox="1"/>
          <p:nvPr/>
        </p:nvSpPr>
        <p:spPr>
          <a:xfrm>
            <a:off x="856210" y="458884"/>
            <a:ext cx="7458825" cy="646331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60363" indent="-360363">
              <a:buFont typeface="+mj-lt"/>
              <a:buAutoNum type="arabicParenR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Disciples of Jesus are called to mission</a:t>
            </a:r>
          </a:p>
          <a:p>
            <a:pPr marL="360363" indent="-360363">
              <a:buFont typeface="+mj-lt"/>
              <a:buAutoNum type="arabicParenR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Gospel of Jesus is proclaimed, the Kingdom of God comes near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DA914C1-3B66-67B5-27D5-8F61DBF85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723" y="4729708"/>
            <a:ext cx="7380312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“The harvest is plentiful, but the laborers are few.  Therefore pray earnestly to the Lord of the harvest to send out laborers into his harvest.  </a:t>
            </a:r>
            <a:r>
              <a:rPr lang="en-AU" sz="1600" b="1" baseline="30000" dirty="0"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AU" sz="1600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 your way;  behold, I am sending you out as lambs in the midst of wolves.</a:t>
            </a:r>
            <a:r>
              <a:rPr lang="en-AU" sz="1600" dirty="0"/>
              <a:t> </a:t>
            </a:r>
            <a:endParaRPr lang="en-A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98A52-FBDE-6916-A830-1D1C3F4BD35E}"/>
              </a:ext>
            </a:extLst>
          </p:cNvPr>
          <p:cNvSpPr txBox="1"/>
          <p:nvPr/>
        </p:nvSpPr>
        <p:spPr>
          <a:xfrm>
            <a:off x="0" y="1416820"/>
            <a:ext cx="8791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appointed 72, and sent them out in pairs.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goes with 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5179F-7712-969E-C826-4FFAAB817BD1}"/>
              </a:ext>
            </a:extLst>
          </p:cNvPr>
          <p:cNvSpPr txBox="1"/>
          <p:nvPr/>
        </p:nvSpPr>
        <p:spPr>
          <a:xfrm>
            <a:off x="0" y="1112783"/>
            <a:ext cx="89644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united appointment to ministry (we don’t go into the mission field alone)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19262-9B8C-F38C-394E-7B2A177F1757}"/>
              </a:ext>
            </a:extLst>
          </p:cNvPr>
          <p:cNvSpPr txBox="1"/>
          <p:nvPr/>
        </p:nvSpPr>
        <p:spPr>
          <a:xfrm>
            <a:off x="21772" y="2448097"/>
            <a:ext cx="89644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massive task – Making known the Gospel of Jesus Christ to the World who do not know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C262C-1112-3496-9CD6-913C5648F472}"/>
              </a:ext>
            </a:extLst>
          </p:cNvPr>
          <p:cNvSpPr txBox="1"/>
          <p:nvPr/>
        </p:nvSpPr>
        <p:spPr>
          <a:xfrm>
            <a:off x="20688" y="2745836"/>
            <a:ext cx="8791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who receive the message that we preach, become those who deliver the message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05BDB-1F5F-DE56-E25F-8027BB2D4D44}"/>
              </a:ext>
            </a:extLst>
          </p:cNvPr>
          <p:cNvSpPr txBox="1"/>
          <p:nvPr/>
        </p:nvSpPr>
        <p:spPr>
          <a:xfrm>
            <a:off x="1979712" y="1739985"/>
            <a:ext cx="7142516" cy="64633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not about us.  Our job is to be faithful.  </a:t>
            </a:r>
            <a:b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Kingdom of God comes near because the Lord is with us  &amp;  is at work</a:t>
            </a:r>
          </a:p>
        </p:txBody>
      </p:sp>
    </p:spTree>
    <p:extLst>
      <p:ext uri="{BB962C8B-B14F-4D97-AF65-F5344CB8AC3E}">
        <p14:creationId xmlns:p14="http://schemas.microsoft.com/office/powerpoint/2010/main" val="21961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F0910813-6890-FE38-51F6-B7796EBC90EB}"/>
              </a:ext>
            </a:extLst>
          </p:cNvPr>
          <p:cNvSpPr txBox="1"/>
          <p:nvPr/>
        </p:nvSpPr>
        <p:spPr>
          <a:xfrm>
            <a:off x="0" y="0"/>
            <a:ext cx="9144000" cy="43088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 algn="ctr"/>
            <a:r>
              <a:rPr lang="en-AU" sz="2200" dirty="0">
                <a:solidFill>
                  <a:srgbClr val="FFFF00"/>
                </a:solidFill>
                <a:latin typeface="Comic Sans MS" panose="030F0902030302020204" pitchFamily="66" charset="0"/>
                <a:cs typeface="Times New Roman" panose="02020603050405020304" pitchFamily="18" charset="0"/>
              </a:rPr>
              <a:t>The Kingdom of God has come near to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E99BC9-8C58-D458-2E7F-A5E7E9C0FAF1}"/>
              </a:ext>
            </a:extLst>
          </p:cNvPr>
          <p:cNvSpPr txBox="1"/>
          <p:nvPr/>
        </p:nvSpPr>
        <p:spPr>
          <a:xfrm>
            <a:off x="856210" y="458884"/>
            <a:ext cx="7458825" cy="646331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60363" indent="-360363">
              <a:buFont typeface="+mj-lt"/>
              <a:buAutoNum type="arabicParenR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Disciples of Jesus are called to mission</a:t>
            </a:r>
          </a:p>
          <a:p>
            <a:pPr marL="360363" indent="-360363">
              <a:buFont typeface="+mj-lt"/>
              <a:buAutoNum type="arabicParenR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Gospel of Jesus is proclaimed, the Kingdom of God comes near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DA914C1-3B66-67B5-27D5-8F61DBF85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4911" y="4412643"/>
            <a:ext cx="4925888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Comic Sans MS" panose="030F09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‘The kingdom of God has come near to you.’</a:t>
            </a:r>
            <a:r>
              <a:rPr lang="en-AU" dirty="0"/>
              <a:t> </a:t>
            </a:r>
            <a:endParaRPr lang="en-A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A98A52-FBDE-6916-A830-1D1C3F4BD35E}"/>
              </a:ext>
            </a:extLst>
          </p:cNvPr>
          <p:cNvSpPr txBox="1"/>
          <p:nvPr/>
        </p:nvSpPr>
        <p:spPr>
          <a:xfrm>
            <a:off x="-28170" y="1404729"/>
            <a:ext cx="8791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appointed 72, and sent them out in pairs.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goes with us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5179F-7712-969E-C826-4FFAAB817BD1}"/>
              </a:ext>
            </a:extLst>
          </p:cNvPr>
          <p:cNvSpPr txBox="1"/>
          <p:nvPr/>
        </p:nvSpPr>
        <p:spPr>
          <a:xfrm>
            <a:off x="0" y="1112783"/>
            <a:ext cx="89644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united appointment to ministry (we don’t go into the mission field alone)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D974BE-F9BD-06F8-C1F7-2B76F2FBECAB}"/>
              </a:ext>
            </a:extLst>
          </p:cNvPr>
          <p:cNvSpPr txBox="1"/>
          <p:nvPr/>
        </p:nvSpPr>
        <p:spPr>
          <a:xfrm>
            <a:off x="1929770" y="1781629"/>
            <a:ext cx="7142516" cy="64633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not about us.  Our job is to be faithful.  </a:t>
            </a:r>
            <a:b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Kingdom of God comes near because the Lord is with us  &amp;  is at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19262-9B8C-F38C-394E-7B2A177F1757}"/>
              </a:ext>
            </a:extLst>
          </p:cNvPr>
          <p:cNvSpPr txBox="1"/>
          <p:nvPr/>
        </p:nvSpPr>
        <p:spPr>
          <a:xfrm>
            <a:off x="-28170" y="2442615"/>
            <a:ext cx="89644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massive task – Making known the Gospel of Jesus Christ to the World who do not know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C262C-1112-3496-9CD6-913C5648F472}"/>
              </a:ext>
            </a:extLst>
          </p:cNvPr>
          <p:cNvSpPr txBox="1"/>
          <p:nvPr/>
        </p:nvSpPr>
        <p:spPr>
          <a:xfrm>
            <a:off x="-28170" y="2672834"/>
            <a:ext cx="8791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Those who receive the message that we preach, become those who deliver the message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B5C5E1-BCBB-5597-9648-3B5823E4F582}"/>
              </a:ext>
            </a:extLst>
          </p:cNvPr>
          <p:cNvSpPr txBox="1"/>
          <p:nvPr/>
        </p:nvSpPr>
        <p:spPr>
          <a:xfrm>
            <a:off x="-41600" y="2999209"/>
            <a:ext cx="89644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ministry marked by Prayer and Dependence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439FA1-2F6E-205C-8044-7FC3C5F7D48A}"/>
              </a:ext>
            </a:extLst>
          </p:cNvPr>
          <p:cNvSpPr txBox="1"/>
          <p:nvPr/>
        </p:nvSpPr>
        <p:spPr>
          <a:xfrm>
            <a:off x="-16699" y="3233251"/>
            <a:ext cx="913782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wants us to depend on God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“son of peace” opens their home and provides for those who are on mission for Jesus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we welcome &amp; provide for our brother who is serving Jesus, we are doing it to Jesus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3C9770-BD32-A737-1222-00AF00964657}"/>
              </a:ext>
            </a:extLst>
          </p:cNvPr>
          <p:cNvSpPr txBox="1"/>
          <p:nvPr/>
        </p:nvSpPr>
        <p:spPr>
          <a:xfrm>
            <a:off x="-8358" y="4082140"/>
            <a:ext cx="89644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ministry:  – praying for physical needs  &amp;  proclaiming that the Kingdom of God is near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DEEE58-4792-4D29-7ED5-F828370E6D9E}"/>
              </a:ext>
            </a:extLst>
          </p:cNvPr>
          <p:cNvSpPr txBox="1"/>
          <p:nvPr/>
        </p:nvSpPr>
        <p:spPr>
          <a:xfrm>
            <a:off x="-8358" y="4411363"/>
            <a:ext cx="2785751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Message we proclaim: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37C604-C515-EF81-4C46-43A9703BD455}"/>
              </a:ext>
            </a:extLst>
          </p:cNvPr>
          <p:cNvSpPr txBox="1"/>
          <p:nvPr/>
        </p:nvSpPr>
        <p:spPr>
          <a:xfrm>
            <a:off x="-16699" y="4706451"/>
            <a:ext cx="8791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person who hears this message will either seek the Lord or reject Him.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6AD6EF-1A03-B2C9-6272-DA26A612E6A7}"/>
              </a:ext>
            </a:extLst>
          </p:cNvPr>
          <p:cNvSpPr txBox="1"/>
          <p:nvPr/>
        </p:nvSpPr>
        <p:spPr>
          <a:xfrm>
            <a:off x="-15615" y="4982026"/>
            <a:ext cx="8964488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763" indent="-4763"/>
            <a:r>
              <a:rPr lang="en-A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Rejecting Jesus carries the most severe of consequences  –  Woe!.  How bad it will be for you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56DFA7-BD1E-0336-20AB-5B9FEAF76845}"/>
              </a:ext>
            </a:extLst>
          </p:cNvPr>
          <p:cNvSpPr txBox="1"/>
          <p:nvPr/>
        </p:nvSpPr>
        <p:spPr>
          <a:xfrm>
            <a:off x="0" y="5255918"/>
            <a:ext cx="87914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even amazing miracles will convince the heard-hearted to receive Jesus...  Woe.</a:t>
            </a:r>
          </a:p>
        </p:txBody>
      </p:sp>
    </p:spTree>
    <p:extLst>
      <p:ext uri="{BB962C8B-B14F-4D97-AF65-F5344CB8AC3E}">
        <p14:creationId xmlns:p14="http://schemas.microsoft.com/office/powerpoint/2010/main" val="374839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uiExpand="1" build="p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169234</TotalTime>
  <Words>1007</Words>
  <Application>Microsoft Macintosh PowerPoint</Application>
  <PresentationFormat>On-screen Show (16:10)</PresentationFormat>
  <Paragraphs>55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Brumpton</dc:creator>
  <cp:lastModifiedBy>Michael Brumpton</cp:lastModifiedBy>
  <cp:revision>2583</cp:revision>
  <cp:lastPrinted>2023-11-16T02:18:14Z</cp:lastPrinted>
  <dcterms:created xsi:type="dcterms:W3CDTF">2016-11-04T06:28:01Z</dcterms:created>
  <dcterms:modified xsi:type="dcterms:W3CDTF">2023-12-01T06:54:28Z</dcterms:modified>
</cp:coreProperties>
</file>